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69" r:id="rId2"/>
    <p:sldId id="1251" r:id="rId3"/>
    <p:sldId id="1255" r:id="rId4"/>
    <p:sldId id="1257" r:id="rId5"/>
    <p:sldId id="121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571"/>
    <a:srgbClr val="B1CADB"/>
    <a:srgbClr val="479981"/>
    <a:srgbClr val="72A8C5"/>
    <a:srgbClr val="308AAE"/>
    <a:srgbClr val="630100"/>
    <a:srgbClr val="277391"/>
    <a:srgbClr val="2F8AAE"/>
    <a:srgbClr val="DBD006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4" autoAdjust="0"/>
    <p:restoredTop sz="94694" autoAdjust="0"/>
  </p:normalViewPr>
  <p:slideViewPr>
    <p:cSldViewPr snapToGrid="0" showGuides="1">
      <p:cViewPr varScale="1">
        <p:scale>
          <a:sx n="93" d="100"/>
          <a:sy n="93" d="100"/>
        </p:scale>
        <p:origin x="836" y="76"/>
      </p:cViewPr>
      <p:guideLst>
        <p:guide orient="horz" pos="29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884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D0A1-2339-4033-A4C8-B9331B41E63E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8D898-110F-4FC2-8758-9C344141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DCCF-8685-4B43-9B28-5E15868EA362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68CF-C410-480A-B7C3-1C23538F2B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B68CF-C410-480A-B7C3-1C23538F2B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489E2-8FFB-D850-A8E9-90A2B5BAA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660C40-D026-15EE-138A-DC41F7E52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78D2BF4-0E28-2C33-3CA3-77B895474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F2FAB6-4AD9-5E96-944A-8CCDABE9D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B68CF-C410-480A-B7C3-1C23538F2B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9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A70A-5819-D5C0-6EA2-79B592F86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7313DF-C784-F853-096C-8C7F41CFC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0E763A-F1B6-5C5C-CB07-CA55E2852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D505ED-421D-0A98-435B-6F8EADE89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B68CF-C410-480A-B7C3-1C23538F2B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17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B68CF-C410-480A-B7C3-1C23538F2B2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线条"/>
          <p:cNvSpPr/>
          <p:nvPr/>
        </p:nvSpPr>
        <p:spPr>
          <a:xfrm>
            <a:off x="-51517" y="851487"/>
            <a:ext cx="12295033" cy="1"/>
          </a:xfrm>
          <a:prstGeom prst="line">
            <a:avLst/>
          </a:prstGeom>
          <a:ln w="63500">
            <a:solidFill>
              <a:srgbClr val="67BEE7"/>
            </a:solidFill>
          </a:ln>
        </p:spPr>
        <p:txBody>
          <a:bodyPr lIns="22859" tIns="22859" rIns="22859" bIns="22859"/>
          <a:lstStyle/>
          <a:p>
            <a:pPr defTabSz="407670">
              <a:defRPr>
                <a:latin typeface="+mn-lt"/>
                <a:ea typeface="+mn-ea"/>
                <a:cs typeface="+mn-cs"/>
                <a:sym typeface="Times New Roman" panose="02020603050405020304"/>
              </a:defRPr>
            </a:pPr>
            <a:endParaRPr sz="900"/>
          </a:p>
        </p:txBody>
      </p:sp>
      <p:sp>
        <p:nvSpPr>
          <p:cNvPr id="72" name="Confidential"/>
          <p:cNvSpPr txBox="1"/>
          <p:nvPr/>
        </p:nvSpPr>
        <p:spPr>
          <a:xfrm>
            <a:off x="1562438" y="6609272"/>
            <a:ext cx="9067124" cy="267142"/>
          </a:xfrm>
          <a:prstGeom prst="rect">
            <a:avLst/>
          </a:prstGeom>
          <a:ln w="12700">
            <a:miter lim="400000"/>
          </a:ln>
        </p:spPr>
        <p:txBody>
          <a:bodyPr lIns="40839" tIns="40839" rIns="40839" bIns="40839">
            <a:spAutoFit/>
          </a:bodyPr>
          <a:lstStyle>
            <a:lvl1pPr algn="ctr" defTabSz="815340">
              <a:tabLst>
                <a:tab pos="1308100" algn="l"/>
                <a:tab pos="2616200" algn="l"/>
                <a:tab pos="3937000" algn="l"/>
                <a:tab pos="5245100" algn="l"/>
                <a:tab pos="6565900" algn="l"/>
                <a:tab pos="7874000" algn="l"/>
                <a:tab pos="9194800" algn="l"/>
                <a:tab pos="10502900" algn="l"/>
                <a:tab pos="11823700" algn="l"/>
                <a:tab pos="13131800" algn="l"/>
                <a:tab pos="14452600" algn="l"/>
                <a:tab pos="15760700" algn="l"/>
                <a:tab pos="17081500" algn="l"/>
              </a:tabLst>
              <a:defRPr sz="2400">
                <a:solidFill>
                  <a:srgbClr val="ED1C24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sz="1200"/>
              <a:t>Confidential</a:t>
            </a:r>
          </a:p>
        </p:txBody>
      </p:sp>
      <p:sp>
        <p:nvSpPr>
          <p:cNvPr id="7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211432" y="2130424"/>
            <a:ext cx="7769136" cy="1470027"/>
          </a:xfrm>
          <a:prstGeom prst="rect">
            <a:avLst/>
          </a:prstGeom>
        </p:spPr>
        <p:txBody>
          <a:bodyPr/>
          <a:lstStyle>
            <a:lvl1pPr defTabSz="407670"/>
          </a:lstStyle>
          <a:p>
            <a:r>
              <a:t>标题文本</a:t>
            </a:r>
          </a:p>
        </p:txBody>
      </p:sp>
      <p:sp>
        <p:nvSpPr>
          <p:cNvPr id="7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96944" y="3886200"/>
            <a:ext cx="6398112" cy="1752602"/>
          </a:xfrm>
          <a:prstGeom prst="rect">
            <a:avLst/>
          </a:prstGeom>
        </p:spPr>
        <p:txBody>
          <a:bodyPr/>
          <a:lstStyle>
            <a:lvl1pPr marL="311150" indent="-311150" algn="ctr" defTabSz="407670">
              <a:spcBef>
                <a:spcPts val="0"/>
              </a:spcBef>
              <a:defRPr sz="2900"/>
            </a:lvl1pPr>
            <a:lvl2pPr marL="311150" indent="-139700" algn="ctr" defTabSz="407670">
              <a:spcBef>
                <a:spcPts val="0"/>
              </a:spcBef>
              <a:defRPr sz="2900"/>
            </a:lvl2pPr>
            <a:lvl3pPr marL="311150" indent="-139700" algn="ctr" defTabSz="407670">
              <a:spcBef>
                <a:spcPts val="0"/>
              </a:spcBef>
              <a:defRPr sz="2900"/>
            </a:lvl3pPr>
            <a:lvl4pPr marL="311150" indent="-139700" algn="ctr" defTabSz="407670">
              <a:spcBef>
                <a:spcPts val="0"/>
              </a:spcBef>
              <a:defRPr sz="2900"/>
            </a:lvl4pPr>
            <a:lvl5pPr marL="311150" indent="-139700" algn="ctr" defTabSz="407670">
              <a:spcBef>
                <a:spcPts val="0"/>
              </a:spcBef>
              <a:defRPr sz="29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75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10" y="-19358"/>
            <a:ext cx="864455" cy="86445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01473" y="6655422"/>
            <a:ext cx="119361" cy="110977"/>
          </a:xfrm>
          <a:prstGeom prst="rect">
            <a:avLst/>
          </a:prstGeom>
        </p:spPr>
        <p:txBody>
          <a:bodyPr/>
          <a:lstStyle>
            <a:lvl1pPr defTabSz="407670">
              <a:defRPr sz="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>
            <a:spLocks noChangeArrowheads="1"/>
          </p:cNvSpPr>
          <p:nvPr userDrawn="1"/>
        </p:nvSpPr>
        <p:spPr bwMode="auto">
          <a:xfrm>
            <a:off x="-24000" y="902545"/>
            <a:ext cx="12240000" cy="3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0564E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7" name="图片 4" descr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081268" y="49965"/>
            <a:ext cx="838066" cy="8380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" name="内容占位符 8"/>
          <p:cNvSpPr>
            <a:spLocks noGrp="1"/>
          </p:cNvSpPr>
          <p:nvPr>
            <p:ph sz="quarter" idx="10" hasCustomPrompt="1"/>
          </p:nvPr>
        </p:nvSpPr>
        <p:spPr>
          <a:xfrm>
            <a:off x="182563" y="261257"/>
            <a:ext cx="5441723" cy="468993"/>
          </a:xfrm>
        </p:spPr>
        <p:txBody>
          <a:bodyPr/>
          <a:lstStyle>
            <a:lvl1pPr marL="0" indent="0">
              <a:buNone/>
              <a:defRPr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关于我们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7FB5-7242-46E6-A657-726640C39E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光未来光电有限公司…"/>
          <p:cNvSpPr txBox="1"/>
          <p:nvPr/>
        </p:nvSpPr>
        <p:spPr>
          <a:xfrm>
            <a:off x="1144136" y="3723284"/>
            <a:ext cx="9903719" cy="224619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90204" pitchFamily="34" charset="0"/>
              <a:buNone/>
              <a:defRPr sz="2400" spc="50">
                <a:solidFill>
                  <a:srgbClr val="2F6C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algn="ctr">
              <a:spcBef>
                <a:spcPts val="500"/>
              </a:spcBef>
              <a:buFont typeface="Arial" panose="020B0604020202090204" pitchFamily="34" charset="0"/>
              <a:buNone/>
              <a:defRPr sz="2000">
                <a:solidFill>
                  <a:schemeClr val="accent1"/>
                </a:solidFill>
              </a:defRPr>
            </a:lvl2pPr>
            <a:lvl3pPr indent="0" algn="ctr">
              <a:spcBef>
                <a:spcPts val="500"/>
              </a:spcBef>
              <a:buFont typeface="Arial" panose="020B0604020202090204" pitchFamily="34" charset="0"/>
              <a:buNone/>
              <a:defRPr>
                <a:solidFill>
                  <a:schemeClr val="accent1"/>
                </a:solidFill>
              </a:defRPr>
            </a:lvl3pPr>
            <a:lvl4pPr indent="0" algn="ctr">
              <a:spcBef>
                <a:spcPts val="500"/>
              </a:spcBef>
              <a:buFont typeface="Arial" panose="020B0604020202090204" pitchFamily="34" charset="0"/>
              <a:buNone/>
              <a:defRPr sz="1600">
                <a:solidFill>
                  <a:schemeClr val="accent1"/>
                </a:solidFill>
              </a:defRPr>
            </a:lvl4pPr>
            <a:lvl5pPr indent="0" algn="ctr">
              <a:spcBef>
                <a:spcPts val="500"/>
              </a:spcBef>
              <a:buFont typeface="Arial" panose="020B0604020202090204" pitchFamily="34" charset="0"/>
              <a:buNone/>
              <a:defRPr sz="1600">
                <a:solidFill>
                  <a:schemeClr val="accent1"/>
                </a:solidFill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/>
            </a:lvl9pPr>
          </a:lstStyle>
          <a:p>
            <a:pPr>
              <a:spcBef>
                <a:spcPts val="1800"/>
              </a:spcBef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芯探（上海）科技有限公司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</a:rPr>
              <a:t>——</a:t>
            </a:r>
            <a:r>
              <a:rPr lang="zh-CN" altLang="en-US" sz="2100" dirty="0">
                <a:solidFill>
                  <a:schemeClr val="accent6">
                    <a:lumMod val="75000"/>
                  </a:schemeClr>
                </a:solidFill>
              </a:rPr>
              <a:t>纯固态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</a:rPr>
              <a:t>FLASH</a:t>
            </a:r>
            <a:r>
              <a:rPr lang="zh-CN" altLang="en-US" sz="2100" dirty="0">
                <a:solidFill>
                  <a:schemeClr val="accent6">
                    <a:lumMod val="75000"/>
                  </a:schemeClr>
                </a:solidFill>
              </a:rPr>
              <a:t>激光雷达领跑者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上位机如何转</a:t>
            </a:r>
            <a:r>
              <a:rPr lang="en-US" altLang="zh-CN" sz="2800" b="1" dirty="0">
                <a:solidFill>
                  <a:schemeClr val="tx1"/>
                </a:solidFill>
              </a:rPr>
              <a:t>PCD</a:t>
            </a:r>
          </a:p>
          <a:p>
            <a:pPr>
              <a:spcBef>
                <a:spcPts val="1800"/>
              </a:spcBef>
            </a:pP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芯光致远，探无止境"/>
          <p:cNvSpPr txBox="1"/>
          <p:nvPr/>
        </p:nvSpPr>
        <p:spPr>
          <a:xfrm>
            <a:off x="4616022" y="2600679"/>
            <a:ext cx="2959949" cy="534038"/>
          </a:xfrm>
          <a:prstGeom prst="rect">
            <a:avLst/>
          </a:prstGeom>
          <a:ln w="12700">
            <a:miter lim="400000"/>
          </a:ln>
        </p:spPr>
        <p:txBody>
          <a:bodyPr wrap="square" lIns="82985" tIns="82985" rIns="82985" bIns="82985">
            <a:spAutoFit/>
          </a:bodyPr>
          <a:lstStyle>
            <a:lvl1pPr algn="ctr" defTabSz="815975">
              <a:lnSpc>
                <a:spcPct val="140000"/>
              </a:lnSpc>
              <a:defRPr sz="4600">
                <a:solidFill>
                  <a:srgbClr val="3366FF"/>
                </a:solidFill>
                <a:uFill>
                  <a:solidFill>
                    <a:srgbClr val="3366FF"/>
                  </a:solidFill>
                </a:uFill>
                <a:latin typeface="Futura Md BT Medium"/>
                <a:ea typeface="Futura Md BT Medium"/>
                <a:cs typeface="Futura Md BT Medium"/>
                <a:sym typeface="Futura Md BT Medium"/>
              </a:defRPr>
            </a:lvl1pPr>
          </a:lstStyle>
          <a:p>
            <a:r>
              <a:rPr sz="2000" dirty="0" err="1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芯光致远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探无止境</a:t>
            </a:r>
            <a:endParaRPr sz="2000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4" descr="图片 4">
            <a:extLst>
              <a:ext uri="{FF2B5EF4-FFF2-40B4-BE49-F238E27FC236}">
                <a16:creationId xmlns:a16="http://schemas.microsoft.com/office/drawing/2014/main" id="{FE3D9956-50E4-4E84-88E0-5326619DC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016" y="773862"/>
            <a:ext cx="1865962" cy="186596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182564" y="261257"/>
            <a:ext cx="10108065" cy="468993"/>
          </a:xfrm>
        </p:spPr>
        <p:txBody>
          <a:bodyPr anchor="b">
            <a:normAutofit lnSpcReduction="10000"/>
          </a:bodyPr>
          <a:lstStyle/>
          <a:p>
            <a:r>
              <a:rPr lang="zh-CN" altLang="en-US" dirty="0"/>
              <a:t>如何转单帧</a:t>
            </a:r>
            <a:r>
              <a:rPr lang="en-US" altLang="zh-CN" dirty="0"/>
              <a:t>PCD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61EB6A-E4FA-423D-9523-1BAF8448A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74" y="1241652"/>
            <a:ext cx="6497052" cy="51491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26C4-E840-1B49-6E2D-B205F1ED1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20BCE4C-36EF-FC8E-1961-6AA4AB729B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2564" y="261257"/>
            <a:ext cx="10108065" cy="468993"/>
          </a:xfrm>
        </p:spPr>
        <p:txBody>
          <a:bodyPr anchor="b">
            <a:normAutofit lnSpcReduction="10000"/>
          </a:bodyPr>
          <a:lstStyle/>
          <a:p>
            <a:r>
              <a:rPr lang="zh-CN" altLang="en-US" dirty="0"/>
              <a:t>如何批量转</a:t>
            </a:r>
            <a:r>
              <a:rPr lang="en-US" altLang="zh-CN" dirty="0"/>
              <a:t>PCD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ECA72E-CA2F-4C74-A014-6DA110DB4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788" y="1089959"/>
            <a:ext cx="9256888" cy="4946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9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1DB5-AB13-A25C-3E1F-52679E3A2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6962246-A2BC-97CC-A4E2-9F74709270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2564" y="261257"/>
            <a:ext cx="10108065" cy="468993"/>
          </a:xfrm>
        </p:spPr>
        <p:txBody>
          <a:bodyPr anchor="b">
            <a:normAutofit lnSpcReduction="10000"/>
          </a:bodyPr>
          <a:lstStyle/>
          <a:p>
            <a:r>
              <a:rPr lang="zh-CN" altLang="en-US" dirty="0"/>
              <a:t>如何批量转</a:t>
            </a:r>
            <a:r>
              <a:rPr lang="en-US" altLang="zh-CN" dirty="0"/>
              <a:t>PCD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6EBBF2-A165-4FF9-9F0F-92006E89B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9" y="1227132"/>
            <a:ext cx="4078893" cy="34136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7ACB2B-354A-4E47-B9B5-D91DA4F098D1}"/>
              </a:ext>
            </a:extLst>
          </p:cNvPr>
          <p:cNvSpPr txBox="1"/>
          <p:nvPr/>
        </p:nvSpPr>
        <p:spPr>
          <a:xfrm>
            <a:off x="249969" y="4915161"/>
            <a:ext cx="407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找到要转的数据文件夹，选择要转的</a:t>
            </a:r>
            <a:r>
              <a:rPr lang="en-US" altLang="zh-CN" dirty="0"/>
              <a:t>PCD</a:t>
            </a:r>
            <a:r>
              <a:rPr lang="zh-CN" altLang="en-US" dirty="0"/>
              <a:t>文件。</a:t>
            </a:r>
            <a:br>
              <a:rPr lang="en-US" altLang="zh-CN" dirty="0"/>
            </a:br>
            <a:r>
              <a:rPr lang="en-US" altLang="zh-CN" dirty="0" err="1"/>
              <a:t>Ctrl+A</a:t>
            </a:r>
            <a:r>
              <a:rPr lang="en-US" altLang="zh-CN" dirty="0"/>
              <a:t> </a:t>
            </a:r>
            <a:r>
              <a:rPr lang="zh-CN" altLang="en-US" dirty="0"/>
              <a:t>选择所有</a:t>
            </a:r>
            <a:br>
              <a:rPr lang="en-US" altLang="zh-CN" dirty="0"/>
            </a:br>
            <a:r>
              <a:rPr lang="en-US" altLang="zh-CN" dirty="0"/>
              <a:t>Ctrl+</a:t>
            </a:r>
            <a:r>
              <a:rPr lang="zh-CN" altLang="en-US" dirty="0"/>
              <a:t>鼠标点击的文件 可选择多帧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8213BE-2F06-4986-8147-BF0D8A104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503" y="1057239"/>
            <a:ext cx="6884355" cy="36842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77269A-6322-4DE2-AD39-6E9CA914928C}"/>
              </a:ext>
            </a:extLst>
          </p:cNvPr>
          <p:cNvSpPr txBox="1"/>
          <p:nvPr/>
        </p:nvSpPr>
        <p:spPr>
          <a:xfrm>
            <a:off x="6899422" y="5068434"/>
            <a:ext cx="309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转完之后如图所示显示结果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41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182565" y="261257"/>
            <a:ext cx="6319835" cy="468993"/>
          </a:xfrm>
        </p:spPr>
        <p:txBody>
          <a:bodyPr anchor="b">
            <a:noAutofit/>
          </a:bodyPr>
          <a:lstStyle/>
          <a:p>
            <a:r>
              <a:rPr lang="zh-CN" altLang="en-US" dirty="0"/>
              <a:t>感谢！</a:t>
            </a:r>
          </a:p>
        </p:txBody>
      </p:sp>
      <p:sp>
        <p:nvSpPr>
          <p:cNvPr id="7" name="图光未来光电有限公司…"/>
          <p:cNvSpPr txBox="1"/>
          <p:nvPr/>
        </p:nvSpPr>
        <p:spPr>
          <a:xfrm>
            <a:off x="2564525" y="2433774"/>
            <a:ext cx="6705600" cy="15500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/>
          <a:p>
            <a:pPr algn="ctr" defTabSz="1087120" hangingPunct="0">
              <a:lnSpc>
                <a:spcPct val="120000"/>
              </a:lnSpc>
              <a:defRPr sz="6400">
                <a:solidFill>
                  <a:srgbClr val="3366FF"/>
                </a:solidFill>
                <a:uFill>
                  <a:solidFill>
                    <a:srgbClr val="3366FF"/>
                  </a:solidFill>
                </a:uFill>
                <a:latin typeface="Futura Md BT Medium"/>
                <a:ea typeface="Futura Md BT Medium"/>
                <a:cs typeface="Futura Md BT Medium"/>
                <a:sym typeface="Futura Md BT Medium"/>
              </a:defRPr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纯固态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FLASH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激光雷达领跑者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defTabSz="1087120" hangingPunct="0">
              <a:lnSpc>
                <a:spcPct val="120000"/>
              </a:lnSpc>
              <a:defRPr sz="6400">
                <a:solidFill>
                  <a:srgbClr val="3366FF"/>
                </a:solidFill>
                <a:uFill>
                  <a:solidFill>
                    <a:srgbClr val="3366FF"/>
                  </a:solidFill>
                </a:uFill>
                <a:latin typeface="Futura Md BT Medium"/>
                <a:ea typeface="Futura Md BT Medium"/>
                <a:cs typeface="Futura Md BT Medium"/>
                <a:sym typeface="Futura Md BT Medium"/>
              </a:defRPr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defTabSz="1087120" hangingPunct="0">
              <a:lnSpc>
                <a:spcPct val="120000"/>
              </a:lnSpc>
              <a:defRPr sz="6400">
                <a:solidFill>
                  <a:srgbClr val="3366FF"/>
                </a:solidFill>
                <a:uFill>
                  <a:solidFill>
                    <a:srgbClr val="3366FF"/>
                  </a:solidFill>
                </a:uFill>
                <a:latin typeface="Futura Md BT Medium"/>
                <a:ea typeface="Futura Md BT Medium"/>
                <a:cs typeface="Futura Md BT Medium"/>
                <a:sym typeface="Futura Md BT Medium"/>
              </a:defRPr>
            </a:pPr>
            <a:r>
              <a:rPr sz="2400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芯探（上海）科技有限公司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感谢！"/>
          <p:cNvSpPr txBox="1"/>
          <p:nvPr/>
        </p:nvSpPr>
        <p:spPr>
          <a:xfrm rot="10800000" flipV="1">
            <a:off x="0" y="6096318"/>
            <a:ext cx="12192000" cy="3689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/>
          <a:p>
            <a:pPr algn="ctr" defTabSz="554990">
              <a:lnSpc>
                <a:spcPct val="120000"/>
              </a:lnSpc>
              <a:buClrTx/>
              <a:buSzTx/>
              <a:buFontTx/>
              <a:defRPr sz="11200" b="1">
                <a:solidFill>
                  <a:srgbClr val="CA0171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rPr sz="20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3366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www.toffuture.com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A15AD7-42B2-BA95-875D-2D4E33C15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75" y="4220913"/>
            <a:ext cx="1638300" cy="1638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6、7、8、10、11、13、16、22、25、27、29、33、34、38"/>
  <p:tag name="KSO_WM_SLIDE_ID" val="custom160013_1"/>
  <p:tag name="KSO_WM_SLIDE_INDEX" val="1"/>
  <p:tag name="KSO_WM_SLIDE_LAYOUT" val="a_b_k"/>
  <p:tag name="KSO_WM_SLIDE_LAYOUT_CNT" val="1_1_1"/>
  <p:tag name="KSO_WM_SLIDE_TYPE" val="title"/>
  <p:tag name="KSO_WM_BEAUTIFY_FLAG" val="#wm#"/>
  <p:tag name="KSO_WM_SLIDE_ITEM_CNT" val="0"/>
  <p:tag name="KSO_WM_TEMPLATE_CATEGORY" val="custom"/>
  <p:tag name="KSO_WM_TEMPLATE_INDEX" val="160013"/>
  <p:tag name="KSO_WM_TAG_VERSION" val="1.0"/>
  <p:tag name="KSO_WM_TEMPLATE_SUBCATEGORY" val="0"/>
  <p:tag name="KSO_WM_TEMPLATE_MASTER_TYPE" val="1"/>
  <p:tag name="KSO_WM_TEMPLATE_COLOR_TYPE" val="0"/>
  <p:tag name="KSO_WM_SLIDE_SUBTYPE" val="diag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{A16D0040-5AE3-9344-A3F2-8FD4EF3C28AD}tf10001121</Template>
  <TotalTime>2499</TotalTime>
  <Words>99</Words>
  <Application>Microsoft Office PowerPoint</Application>
  <PresentationFormat>宽屏</PresentationFormat>
  <Paragraphs>19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黑体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怡</dc:creator>
  <cp:lastModifiedBy>FAE</cp:lastModifiedBy>
  <cp:revision>1446</cp:revision>
  <cp:lastPrinted>2023-11-28T04:55:44Z</cp:lastPrinted>
  <dcterms:created xsi:type="dcterms:W3CDTF">2023-11-28T04:55:44Z</dcterms:created>
  <dcterms:modified xsi:type="dcterms:W3CDTF">2024-12-24T10:09:33Z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3AF0317248D6AED2D5BF64652ACA843A_43</vt:lpwstr>
  </property>
  <property fmtid="{D5CDD505-2E9C-101B-9397-08002B2CF9AE}" pid="3" name="KSOProductBuildVer">
    <vt:lpwstr>2052-6.3.0.8471</vt:lpwstr>
  </property>
</Properties>
</file>